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3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7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461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790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9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5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5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7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7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0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9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66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8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B552F-3447-46FF-997A-8682C586A4D9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98E7FC-18F0-4451-B1CD-7D8220BA5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3767" y="2060813"/>
            <a:ext cx="7874759" cy="191068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Горячий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МБОУ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ООШ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Ежова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Н.Г. с. Волостновка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900" y="687427"/>
            <a:ext cx="7556500" cy="56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горячего завтрака на 19.10.2021 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120" y="2353105"/>
            <a:ext cx="8915400" cy="28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1009933"/>
            <a:ext cx="9728200" cy="49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333" r="3333"/>
          <a:stretch>
            <a:fillRect/>
          </a:stretch>
        </p:blipFill>
        <p:spPr>
          <a:xfrm>
            <a:off x="6297612" y="698500"/>
            <a:ext cx="5475287" cy="57150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52599" y="1835150"/>
            <a:ext cx="3771901" cy="182880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Крупу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перебирают,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моют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8346" y="181316"/>
            <a:ext cx="4967785" cy="662371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51982" y="1422400"/>
            <a:ext cx="3505199" cy="426243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Крупу засыпают в кипящее молоко с водой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102" y="604043"/>
            <a:ext cx="4686498" cy="5876131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89212" y="2219325"/>
            <a:ext cx="3505199" cy="1868487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Добавляют молоко, сахар, соль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4573" y="21249"/>
            <a:ext cx="5090615" cy="678748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610437" y="2282209"/>
            <a:ext cx="3897122" cy="443865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Перемешивают периодически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5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3202" y="95535"/>
            <a:ext cx="5116788" cy="682238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27968" y="1404464"/>
            <a:ext cx="3181012" cy="337528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отпуске кашу поливают растопленным, доведённым до кипения сливочным маслом.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6850" y="159484"/>
            <a:ext cx="4881168" cy="65082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893176" y="1422400"/>
            <a:ext cx="3505199" cy="426243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при подаче должна быть не менее 65 гр. С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</TotalTime>
  <Words>51</Words>
  <Application>Microsoft Office PowerPoint</Application>
  <PresentationFormat>Широкоэкранный</PresentationFormat>
  <Paragraphs>17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Легкий дым</vt:lpstr>
      <vt:lpstr>                Горячий завтрак                    в МБОУ ООШ  им. Ежова Н.Г. с. Волостновка</vt:lpstr>
      <vt:lpstr>Меню горячего завтрака на 19.10.2021 г</vt:lpstr>
      <vt:lpstr>Презентация PowerPoint</vt:lpstr>
      <vt:lpstr> </vt:lpstr>
      <vt:lpstr>    </vt:lpstr>
      <vt:lpstr>   </vt:lpstr>
      <vt:lpstr>    </vt:lpstr>
      <vt:lpstr>  </vt:lpstr>
      <vt:lpstr>   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Горячий завтрак в МБОУ ООШ им. Ежова Н.Г. с.Волостовка</dc:title>
  <dc:creator>Эдуард</dc:creator>
  <cp:lastModifiedBy>Эдуард</cp:lastModifiedBy>
  <cp:revision>10</cp:revision>
  <dcterms:created xsi:type="dcterms:W3CDTF">2021-10-21T10:58:51Z</dcterms:created>
  <dcterms:modified xsi:type="dcterms:W3CDTF">2021-10-22T10:23:07Z</dcterms:modified>
</cp:coreProperties>
</file>